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8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9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99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73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17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184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8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34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4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2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4D3A3F-ED94-4FA4-A95C-5893F479648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E5C048-A244-4AD2-946E-5A5E18A1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4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BA09-1A74-5CF0-701B-89D32FD37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Stationery Store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A590A-A4F3-86A4-CF3C-68BF92F68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Elghandour Abdelrahman</a:t>
            </a:r>
          </a:p>
        </p:txBody>
      </p:sp>
    </p:spTree>
    <p:extLst>
      <p:ext uri="{BB962C8B-B14F-4D97-AF65-F5344CB8AC3E}">
        <p14:creationId xmlns:p14="http://schemas.microsoft.com/office/powerpoint/2010/main" val="22896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15250-7938-D92E-84CC-AC2CD081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35" y="1344117"/>
            <a:ext cx="6113252" cy="4515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BD7BE-A79B-BB6F-EC05-AAFD5DB83F5D}"/>
              </a:ext>
            </a:extLst>
          </p:cNvPr>
          <p:cNvSpPr txBox="1"/>
          <p:nvPr/>
        </p:nvSpPr>
        <p:spPr>
          <a:xfrm>
            <a:off x="1216325" y="854015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side bar</a:t>
            </a:r>
          </a:p>
        </p:txBody>
      </p:sp>
    </p:spTree>
    <p:extLst>
      <p:ext uri="{BB962C8B-B14F-4D97-AF65-F5344CB8AC3E}">
        <p14:creationId xmlns:p14="http://schemas.microsoft.com/office/powerpoint/2010/main" val="41625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7701-8383-345D-4F07-82E9313B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en-US" dirty="0"/>
              <a:t>Code excerpts</a:t>
            </a:r>
          </a:p>
        </p:txBody>
      </p:sp>
    </p:spTree>
    <p:extLst>
      <p:ext uri="{BB962C8B-B14F-4D97-AF65-F5344CB8AC3E}">
        <p14:creationId xmlns:p14="http://schemas.microsoft.com/office/powerpoint/2010/main" val="375329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72A3C0A-5679-4677-83C9-EAD97753F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32405E5-FAA5-744C-EB18-838FC8303E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28" b="-3"/>
          <a:stretch>
            <a:fillRect/>
          </a:stretch>
        </p:blipFill>
        <p:spPr>
          <a:xfrm>
            <a:off x="804334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2AD010-6F78-B98C-0D49-F67CE8AFE7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75" r="-3" b="8560"/>
          <a:stretch>
            <a:fillRect/>
          </a:stretch>
        </p:blipFill>
        <p:spPr>
          <a:xfrm>
            <a:off x="6335861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C0E350-E1B3-2F40-A425-BDAA1D11A6FF}"/>
              </a:ext>
            </a:extLst>
          </p:cNvPr>
          <p:cNvSpPr txBox="1"/>
          <p:nvPr/>
        </p:nvSpPr>
        <p:spPr>
          <a:xfrm>
            <a:off x="804334" y="238482"/>
            <a:ext cx="14446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Index File</a:t>
            </a:r>
          </a:p>
        </p:txBody>
      </p:sp>
    </p:spTree>
    <p:extLst>
      <p:ext uri="{BB962C8B-B14F-4D97-AF65-F5344CB8AC3E}">
        <p14:creationId xmlns:p14="http://schemas.microsoft.com/office/powerpoint/2010/main" val="324489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3BC15-71A1-C232-8490-6B374DD2E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34" y="853905"/>
            <a:ext cx="4969932" cy="515018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B446E-27D8-270F-AFDA-62ABA2AF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1695736"/>
            <a:ext cx="4969932" cy="346652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1A221-1809-9FC5-4E9A-DF36774BC7BE}"/>
              </a:ext>
            </a:extLst>
          </p:cNvPr>
          <p:cNvSpPr txBox="1"/>
          <p:nvPr/>
        </p:nvSpPr>
        <p:spPr>
          <a:xfrm>
            <a:off x="804334" y="254699"/>
            <a:ext cx="40626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An Example of a product page</a:t>
            </a:r>
          </a:p>
        </p:txBody>
      </p:sp>
    </p:spTree>
    <p:extLst>
      <p:ext uri="{BB962C8B-B14F-4D97-AF65-F5344CB8AC3E}">
        <p14:creationId xmlns:p14="http://schemas.microsoft.com/office/powerpoint/2010/main" val="398674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2523-31AC-AA51-A51A-8DB993E8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89" y="804334"/>
            <a:ext cx="4343821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9683-606E-2268-858E-82C36BA6C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2310766"/>
            <a:ext cx="4969932" cy="223646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6126F-65A8-4EC7-FEB5-B73AAAA323B0}"/>
              </a:ext>
            </a:extLst>
          </p:cNvPr>
          <p:cNvSpPr txBox="1"/>
          <p:nvPr/>
        </p:nvSpPr>
        <p:spPr>
          <a:xfrm>
            <a:off x="867132" y="196520"/>
            <a:ext cx="406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An example of a category page</a:t>
            </a:r>
          </a:p>
        </p:txBody>
      </p:sp>
    </p:spTree>
    <p:extLst>
      <p:ext uri="{BB962C8B-B14F-4D97-AF65-F5344CB8AC3E}">
        <p14:creationId xmlns:p14="http://schemas.microsoft.com/office/powerpoint/2010/main" val="177441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49060-EB44-2B45-278C-BF5E40CC0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871" y="804334"/>
            <a:ext cx="3070858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997F0-C35A-B6E8-DD5A-EB43B2D6D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890013"/>
            <a:ext cx="4969932" cy="507797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68C16-921D-2730-94F7-9B1952A58510}"/>
              </a:ext>
            </a:extLst>
          </p:cNvPr>
          <p:cNvSpPr txBox="1"/>
          <p:nvPr/>
        </p:nvSpPr>
        <p:spPr>
          <a:xfrm>
            <a:off x="1058779" y="327567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 page</a:t>
            </a:r>
          </a:p>
        </p:txBody>
      </p:sp>
    </p:spTree>
    <p:extLst>
      <p:ext uri="{BB962C8B-B14F-4D97-AF65-F5344CB8AC3E}">
        <p14:creationId xmlns:p14="http://schemas.microsoft.com/office/powerpoint/2010/main" val="398206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4E865E-8D47-88C5-5210-94778311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12" y="653936"/>
            <a:ext cx="4543246" cy="5550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F0640-9770-21A9-27C8-E64B66906A38}"/>
              </a:ext>
            </a:extLst>
          </p:cNvPr>
          <p:cNvSpPr txBox="1"/>
          <p:nvPr/>
        </p:nvSpPr>
        <p:spPr>
          <a:xfrm>
            <a:off x="1293962" y="1078302"/>
            <a:ext cx="104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page</a:t>
            </a:r>
          </a:p>
        </p:txBody>
      </p:sp>
    </p:spTree>
    <p:extLst>
      <p:ext uri="{BB962C8B-B14F-4D97-AF65-F5344CB8AC3E}">
        <p14:creationId xmlns:p14="http://schemas.microsoft.com/office/powerpoint/2010/main" val="118368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F32D-1E03-854C-044B-8CA91ED3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422744"/>
            <a:ext cx="9601196" cy="1303867"/>
          </a:xfrm>
        </p:spPr>
        <p:txBody>
          <a:bodyPr/>
          <a:lstStyle/>
          <a:p>
            <a:r>
              <a:rPr lang="en-US" dirty="0"/>
              <a:t>CSS styling excerpts</a:t>
            </a:r>
          </a:p>
        </p:txBody>
      </p:sp>
    </p:spTree>
    <p:extLst>
      <p:ext uri="{BB962C8B-B14F-4D97-AF65-F5344CB8AC3E}">
        <p14:creationId xmlns:p14="http://schemas.microsoft.com/office/powerpoint/2010/main" val="232452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F433EE-5FFC-6933-F51D-486AE932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24" y="657329"/>
            <a:ext cx="4799796" cy="5543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C9D4E8-117B-28FC-9D16-5D6B6E08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657329"/>
            <a:ext cx="2755132" cy="5394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A95093-0EDE-BA4C-FEDB-C7C88EDB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252" y="657329"/>
            <a:ext cx="2681092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CC95-0C44-866B-4AE4-A2A90C94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92" y="3566222"/>
            <a:ext cx="9601196" cy="78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CSS code is almost 1000 lines of code, so it would be difficult to show all of it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3D3E-E2C0-00DE-5A99-982C1B07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CD6F-D6B1-CCB2-535A-C9B60818D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092706"/>
          </a:xfrm>
        </p:spPr>
        <p:txBody>
          <a:bodyPr/>
          <a:lstStyle/>
          <a:p>
            <a:r>
              <a:rPr lang="en-US" dirty="0"/>
              <a:t>- Presenting website features and functionalities</a:t>
            </a:r>
          </a:p>
          <a:p>
            <a:r>
              <a:rPr lang="en-US" dirty="0"/>
              <a:t>- Presenting Excerpts of the code</a:t>
            </a:r>
          </a:p>
          <a:p>
            <a:r>
              <a:rPr lang="en-US" dirty="0"/>
              <a:t>- Presenting mistakes that I made.</a:t>
            </a:r>
          </a:p>
          <a:p>
            <a:r>
              <a:rPr lang="en-US" dirty="0"/>
              <a:t>- Lessons learnt while building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676851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6880-0B2E-604B-27C8-95B420CC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13" y="2439996"/>
            <a:ext cx="9601196" cy="1303867"/>
          </a:xfrm>
        </p:spPr>
        <p:txBody>
          <a:bodyPr/>
          <a:lstStyle/>
          <a:p>
            <a:r>
              <a:rPr lang="en-US" dirty="0"/>
              <a:t>JavaScript code excerpts</a:t>
            </a:r>
          </a:p>
        </p:txBody>
      </p:sp>
    </p:spTree>
    <p:extLst>
      <p:ext uri="{BB962C8B-B14F-4D97-AF65-F5344CB8AC3E}">
        <p14:creationId xmlns:p14="http://schemas.microsoft.com/office/powerpoint/2010/main" val="88987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B53CD-FDEB-A9E2-71EF-26CC21CF6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510" y="608262"/>
            <a:ext cx="4341568" cy="56414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69017-7A1A-2032-AC88-8E7E7A8B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8" y="729869"/>
            <a:ext cx="6821104" cy="50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7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5D91-DD75-8314-D790-2B4E18B4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BB0A6-D6A5-EC52-D217-9EA359C30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526" y="1332286"/>
            <a:ext cx="5974080" cy="407747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D5B90-7A0D-3C18-3B61-6F2456D7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84" y="1332286"/>
            <a:ext cx="4668642" cy="37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2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DC28C-75EB-D5D3-E3F8-201FE8C2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9" y="608188"/>
            <a:ext cx="4883216" cy="5641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C1E56-C0D4-34BE-3CC2-FAA0FE4B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785" y="608188"/>
            <a:ext cx="5614738" cy="54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BDB1F-8346-4EC7-C43A-B3D738CA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467689"/>
            <a:ext cx="4119060" cy="554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81408-4972-E2E9-6606-39D65BAD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40" y="473364"/>
            <a:ext cx="5096056" cy="5452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520A1-836E-029D-594F-E4254674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40" y="5926076"/>
            <a:ext cx="2090122" cy="9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5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8BE33-1B94-4B05-B9C8-5BBA8954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1" y="1059040"/>
            <a:ext cx="6365506" cy="4123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F3DCE-2978-3A8B-4642-D98E3067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7" y="559210"/>
            <a:ext cx="4299284" cy="5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3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CDABA7-0F97-C336-09F2-7761990C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11" y="1015465"/>
            <a:ext cx="5144218" cy="4286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4DD055-EC5C-4A69-7D60-FDA58A09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529" y="1015465"/>
            <a:ext cx="5630506" cy="45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7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E40DC-B066-38A6-80E2-139993D0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53" y="575864"/>
            <a:ext cx="5925377" cy="570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95D2F-D1B6-12E1-84B1-82893551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30" y="575864"/>
            <a:ext cx="3639874" cy="58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D59BD0-285A-ED59-1295-F20CAA8D043A}"/>
              </a:ext>
            </a:extLst>
          </p:cNvPr>
          <p:cNvSpPr txBox="1"/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</a:rPr>
              <a:t>That’s the whole JS code</a:t>
            </a:r>
            <a:r>
              <a:rPr lang="en-US" sz="1600">
                <a:solidFill>
                  <a:srgbClr val="262626"/>
                </a:solidFill>
                <a:sym typeface="Wingdings" panose="05000000000000000000" pitchFamily="2" charset="2"/>
              </a:rPr>
              <a:t></a:t>
            </a:r>
            <a:r>
              <a:rPr lang="en-US" sz="1600">
                <a:solidFill>
                  <a:srgbClr val="262626"/>
                </a:solidFill>
              </a:rPr>
              <a:t> 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4590630-4A5F-6D50-73E1-6D37B49A4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346" y="982131"/>
            <a:ext cx="4600110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57720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C508-3A3D-9B47-3C43-D18C1455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D8C78-F245-AE9B-7C15-A1C6F73F0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coding features that could have been added in a much smoother manner. </a:t>
            </a:r>
          </a:p>
          <a:p>
            <a:r>
              <a:rPr lang="en-US" dirty="0"/>
              <a:t>Not saving a branch on Git while trying to implement certain features that I am not fully confident I can implement</a:t>
            </a:r>
          </a:p>
          <a:p>
            <a:r>
              <a:rPr lang="en-US" dirty="0"/>
              <a:t>(Example: I tried to integrate a </a:t>
            </a:r>
            <a:r>
              <a:rPr lang="en-US" dirty="0" err="1"/>
              <a:t>mogoDB</a:t>
            </a:r>
            <a:r>
              <a:rPr lang="en-US" dirty="0"/>
              <a:t> database instead of the local storage by JS and I ended failing to implement it and spend 3 hours trying to get back to the zero point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7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0BE6-3D1E-DA1B-9413-548136B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en-US" dirty="0"/>
              <a:t>Website features</a:t>
            </a:r>
          </a:p>
        </p:txBody>
      </p:sp>
    </p:spTree>
    <p:extLst>
      <p:ext uri="{BB962C8B-B14F-4D97-AF65-F5344CB8AC3E}">
        <p14:creationId xmlns:p14="http://schemas.microsoft.com/office/powerpoint/2010/main" val="136313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76FE-56FF-9031-9F7E-52C3BD7A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3D988-52C0-CAA2-61BF-DBC1C603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using a JSON file for product management from the first place. Even though fetching from a JSON file would make the JS code much harder and longer, I realized how important it’s after the products became many and I kept repeating steps that could have been much easier using a JSON file.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41BF-1F98-4CA4-EBBC-6C32599C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970C-A0CE-A9B8-C824-8AF280AC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out of my comfort zone (The JSON file example)</a:t>
            </a:r>
          </a:p>
          <a:p>
            <a:r>
              <a:rPr lang="en-US" dirty="0"/>
              <a:t>Make a Git branch and then try whatever I want</a:t>
            </a:r>
          </a:p>
          <a:p>
            <a:r>
              <a:rPr lang="en-US" dirty="0"/>
              <a:t>If something feels like hard-coding I must search for </a:t>
            </a:r>
            <a:r>
              <a:rPr lang="en-US" dirty="0" err="1"/>
              <a:t>sth</a:t>
            </a:r>
            <a:r>
              <a:rPr lang="en-US" dirty="0"/>
              <a:t> that makes the process easier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7982-DF21-B9DB-3623-5110E2A4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5247"/>
            <a:ext cx="9601196" cy="598913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88D9D-9EB7-F3E6-8A03-9B0C9B10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98" y="2176789"/>
            <a:ext cx="5706228" cy="29541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9B04B-3175-5353-06E0-32373816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26" y="2078072"/>
            <a:ext cx="4305700" cy="31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6FCC7-DF7D-927E-45EC-CD7A6160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8" y="775725"/>
            <a:ext cx="12192000" cy="3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6C2D1-BF60-CE77-A256-F634242D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9" y="1076525"/>
            <a:ext cx="6613584" cy="5046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D2DC3-1C56-CA5A-6EFD-AB3556B6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3" y="1377325"/>
            <a:ext cx="4387970" cy="3942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F1C70B-963D-9F6A-769E-E6F53102820C}"/>
              </a:ext>
            </a:extLst>
          </p:cNvPr>
          <p:cNvSpPr txBox="1"/>
          <p:nvPr/>
        </p:nvSpPr>
        <p:spPr>
          <a:xfrm>
            <a:off x="718869" y="269507"/>
            <a:ext cx="499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+ products page + each product unique page</a:t>
            </a:r>
          </a:p>
        </p:txBody>
      </p:sp>
    </p:spTree>
    <p:extLst>
      <p:ext uri="{BB962C8B-B14F-4D97-AF65-F5344CB8AC3E}">
        <p14:creationId xmlns:p14="http://schemas.microsoft.com/office/powerpoint/2010/main" val="268262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CEE4D-4EE0-71EC-FAAB-1185171B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76" y="1160769"/>
            <a:ext cx="7821282" cy="4294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F5D48-8C92-2823-2580-09EA1E045DE6}"/>
              </a:ext>
            </a:extLst>
          </p:cNvPr>
          <p:cNvSpPr txBox="1"/>
          <p:nvPr/>
        </p:nvSpPr>
        <p:spPr>
          <a:xfrm>
            <a:off x="1319842" y="791437"/>
            <a:ext cx="339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Offers page with limited time offers</a:t>
            </a:r>
          </a:p>
        </p:txBody>
      </p:sp>
    </p:spTree>
    <p:extLst>
      <p:ext uri="{BB962C8B-B14F-4D97-AF65-F5344CB8AC3E}">
        <p14:creationId xmlns:p14="http://schemas.microsoft.com/office/powerpoint/2010/main" val="385683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3B09F-0A24-F445-AA74-99DD5FFF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93" y="1857963"/>
            <a:ext cx="6199518" cy="2728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3BFA2-0A6D-F8DC-59E6-5E698D1D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11" y="1621766"/>
            <a:ext cx="4033116" cy="3614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6A956-2DC6-B04D-9A79-79598924BD24}"/>
              </a:ext>
            </a:extLst>
          </p:cNvPr>
          <p:cNvSpPr txBox="1"/>
          <p:nvPr/>
        </p:nvSpPr>
        <p:spPr>
          <a:xfrm>
            <a:off x="1751162" y="1069675"/>
            <a:ext cx="24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and checkout pages</a:t>
            </a:r>
          </a:p>
        </p:txBody>
      </p:sp>
    </p:spTree>
    <p:extLst>
      <p:ext uri="{BB962C8B-B14F-4D97-AF65-F5344CB8AC3E}">
        <p14:creationId xmlns:p14="http://schemas.microsoft.com/office/powerpoint/2010/main" val="136147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6D4BCB-7D9A-3AFC-DCE4-0466BE85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29" y="1419157"/>
            <a:ext cx="8166342" cy="3536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4267-F5A4-2FDB-4B25-E01B926ED81F}"/>
              </a:ext>
            </a:extLst>
          </p:cNvPr>
          <p:cNvSpPr txBox="1"/>
          <p:nvPr/>
        </p:nvSpPr>
        <p:spPr>
          <a:xfrm>
            <a:off x="1949570" y="1155940"/>
            <a:ext cx="291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profile and order history</a:t>
            </a:r>
          </a:p>
        </p:txBody>
      </p:sp>
    </p:spTree>
    <p:extLst>
      <p:ext uri="{BB962C8B-B14F-4D97-AF65-F5344CB8AC3E}">
        <p14:creationId xmlns:p14="http://schemas.microsoft.com/office/powerpoint/2010/main" val="210794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836CCF-2282-7863-5ECF-BEB8BCD0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06" y="657079"/>
            <a:ext cx="7501290" cy="5139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B0B99-E597-26F1-200C-8E0CC4AA9B35}"/>
              </a:ext>
            </a:extLst>
          </p:cNvPr>
          <p:cNvSpPr txBox="1"/>
          <p:nvPr/>
        </p:nvSpPr>
        <p:spPr>
          <a:xfrm>
            <a:off x="888521" y="1414732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  <a:r>
              <a:rPr lang="en-US"/>
              <a:t>bar filtering</a:t>
            </a:r>
          </a:p>
        </p:txBody>
      </p:sp>
    </p:spTree>
    <p:extLst>
      <p:ext uri="{BB962C8B-B14F-4D97-AF65-F5344CB8AC3E}">
        <p14:creationId xmlns:p14="http://schemas.microsoft.com/office/powerpoint/2010/main" val="107962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</TotalTime>
  <Words>293</Words>
  <Application>Microsoft Office PowerPoint</Application>
  <PresentationFormat>Widescreen</PresentationFormat>
  <Paragraphs>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Garamond</vt:lpstr>
      <vt:lpstr>Wingdings</vt:lpstr>
      <vt:lpstr>Organic</vt:lpstr>
      <vt:lpstr>Stationery Store Project</vt:lpstr>
      <vt:lpstr>Table of contents</vt:lpstr>
      <vt:lpstr>Website features</vt:lpstr>
      <vt:lpstr>Website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excerpts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styling excerpts</vt:lpstr>
      <vt:lpstr>PowerPoint Presentation</vt:lpstr>
      <vt:lpstr>PowerPoint Presentation</vt:lpstr>
      <vt:lpstr>JavaScript code excerpts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Mistakes</vt:lpstr>
      <vt:lpstr>Cont’d</vt:lpstr>
      <vt:lpstr>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elghandour</dc:creator>
  <cp:lastModifiedBy>abdelrahman elghandour</cp:lastModifiedBy>
  <cp:revision>1</cp:revision>
  <dcterms:created xsi:type="dcterms:W3CDTF">2025-06-03T05:14:17Z</dcterms:created>
  <dcterms:modified xsi:type="dcterms:W3CDTF">2025-06-03T06:25:38Z</dcterms:modified>
</cp:coreProperties>
</file>